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</p:sldIdLst>
  <p:sldSz cx="9144000" cy="6858000" type="screen4x3"/>
  <p:notesSz cx="6858000" cy="9144000"/>
  <p:defaultTextStyle>
    <a:defPPr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06" d="100"/>
          <a:sy n="106" d="100"/>
        </p:scale>
        <p:origin x="-70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smtClean="0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7FB2F-788A-C648-995B-838C1CACD81C}" type="datetimeFigureOut">
              <a:rPr lang="es-ES" smtClean="0"/>
              <a:t>5/9/17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D661A-08E2-4646-851F-17B0A1E6B67A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280112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7FB2F-788A-C648-995B-838C1CACD81C}" type="datetimeFigureOut">
              <a:rPr lang="es-ES" smtClean="0"/>
              <a:t>5/9/17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D661A-08E2-4646-851F-17B0A1E6B67A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986426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7FB2F-788A-C648-995B-838C1CACD81C}" type="datetimeFigureOut">
              <a:rPr lang="es-ES" smtClean="0"/>
              <a:t>5/9/17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D661A-08E2-4646-851F-17B0A1E6B67A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189906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7FB2F-788A-C648-995B-838C1CACD81C}" type="datetimeFigureOut">
              <a:rPr lang="es-ES" smtClean="0"/>
              <a:t>5/9/17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D661A-08E2-4646-851F-17B0A1E6B67A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824040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7FB2F-788A-C648-995B-838C1CACD81C}" type="datetimeFigureOut">
              <a:rPr lang="es-ES" smtClean="0"/>
              <a:t>5/9/17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D661A-08E2-4646-851F-17B0A1E6B67A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977533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7FB2F-788A-C648-995B-838C1CACD81C}" type="datetimeFigureOut">
              <a:rPr lang="es-ES" smtClean="0"/>
              <a:t>5/9/17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D661A-08E2-4646-851F-17B0A1E6B67A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795933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7FB2F-788A-C648-995B-838C1CACD81C}" type="datetimeFigureOut">
              <a:rPr lang="es-ES" smtClean="0"/>
              <a:t>5/9/17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D661A-08E2-4646-851F-17B0A1E6B67A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872057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7FB2F-788A-C648-995B-838C1CACD81C}" type="datetimeFigureOut">
              <a:rPr lang="es-ES" smtClean="0"/>
              <a:t>5/9/17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D661A-08E2-4646-851F-17B0A1E6B67A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244486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7FB2F-788A-C648-995B-838C1CACD81C}" type="datetimeFigureOut">
              <a:rPr lang="es-ES" smtClean="0"/>
              <a:t>5/9/17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D661A-08E2-4646-851F-17B0A1E6B67A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237075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7FB2F-788A-C648-995B-838C1CACD81C}" type="datetimeFigureOut">
              <a:rPr lang="es-ES" smtClean="0"/>
              <a:t>5/9/17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D661A-08E2-4646-851F-17B0A1E6B67A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575776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7FB2F-788A-C648-995B-838C1CACD81C}" type="datetimeFigureOut">
              <a:rPr lang="es-ES" smtClean="0"/>
              <a:t>5/9/17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D661A-08E2-4646-851F-17B0A1E6B67A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881302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57FB2F-788A-C648-995B-838C1CACD81C}" type="datetimeFigureOut">
              <a:rPr lang="es-ES" smtClean="0"/>
              <a:t>5/9/17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FD661A-08E2-4646-851F-17B0A1E6B67A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098768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9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0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5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6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7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s-ES" b="1" dirty="0" smtClean="0"/>
              <a:t>10 </a:t>
            </a:r>
            <a:r>
              <a:rPr lang="es-ES" b="1" dirty="0"/>
              <a:t>MANDAMIENTOS EXPLICADOS CON MEMES</a:t>
            </a:r>
            <a:r>
              <a:rPr lang="es-ES" b="1" dirty="0" smtClean="0">
                <a:effectLst/>
              </a:rPr>
              <a:t/>
            </a:r>
            <a:br>
              <a:rPr lang="es-ES" b="1" dirty="0" smtClean="0">
                <a:effectLst/>
              </a:rPr>
            </a:br>
            <a:endParaRPr lang="es-ES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463946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s-ES" sz="3200" dirty="0" smtClean="0"/>
              <a:t>9. No levantarás falsos testimonios de tus compañeras</a:t>
            </a:r>
            <a:endParaRPr lang="es-ES" sz="3200" dirty="0"/>
          </a:p>
        </p:txBody>
      </p:sp>
      <p:pic>
        <p:nvPicPr>
          <p:cNvPr id="4" name="Imagen 3" descr="AYUDAR.jpe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32649" y="1560112"/>
            <a:ext cx="6096000" cy="45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3265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s-ES" sz="3200" dirty="0" smtClean="0"/>
              <a:t>10. Pondrás las reuniones por encima de cualquier reunión social</a:t>
            </a:r>
            <a:endParaRPr lang="es-ES" sz="3200" dirty="0"/>
          </a:p>
        </p:txBody>
      </p:sp>
      <p:pic>
        <p:nvPicPr>
          <p:cNvPr id="3" name="Imagen 2" descr="SOCIAL.jpe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8704" y="1417638"/>
            <a:ext cx="5080000" cy="4914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43394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s-ES" sz="3200" dirty="0" smtClean="0"/>
              <a:t>1. No codiciarás las ideas de otros PAPS.</a:t>
            </a:r>
            <a:endParaRPr lang="es-ES" sz="3200" dirty="0"/>
          </a:p>
        </p:txBody>
      </p:sp>
      <p:pic>
        <p:nvPicPr>
          <p:cNvPr id="12" name="Imagen 11" descr="IDEAS.jpe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2795" y="1417638"/>
            <a:ext cx="5080000" cy="508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67821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s-ES" sz="3200" dirty="0" smtClean="0"/>
              <a:t>2. Santificarás los </a:t>
            </a:r>
            <a:r>
              <a:rPr lang="es-ES" sz="3200" dirty="0" err="1" smtClean="0"/>
              <a:t>deadlines</a:t>
            </a:r>
            <a:r>
              <a:rPr lang="es-ES" sz="3200" dirty="0" smtClean="0"/>
              <a:t>.</a:t>
            </a:r>
            <a:endParaRPr lang="es-ES" sz="3200" dirty="0"/>
          </a:p>
        </p:txBody>
      </p:sp>
      <p:pic>
        <p:nvPicPr>
          <p:cNvPr id="3" name="Imagen 2" descr="DEAD.jpe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85563" y="1417638"/>
            <a:ext cx="6350000" cy="4838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61662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s-ES" sz="3200" dirty="0" smtClean="0"/>
              <a:t>3. Valorarás toda idea de tu grupo y la tratarás con respeto.</a:t>
            </a:r>
            <a:endParaRPr lang="es-ES" sz="3200" dirty="0"/>
          </a:p>
        </p:txBody>
      </p:sp>
      <p:pic>
        <p:nvPicPr>
          <p:cNvPr id="4" name="Imagen 3" descr="PERRA.jpe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2502" y="1417638"/>
            <a:ext cx="4971844" cy="49935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36827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s-ES" sz="3200" dirty="0" smtClean="0"/>
              <a:t>4.Ayudarás a tu compañera en problemas.</a:t>
            </a:r>
            <a:endParaRPr lang="es-ES" sz="3200" dirty="0"/>
          </a:p>
        </p:txBody>
      </p:sp>
      <p:pic>
        <p:nvPicPr>
          <p:cNvPr id="4" name="Imagen 3" descr="WhatsApp Image 2017-04-26 at 9.18.04 PM.jpe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9917" y="1972258"/>
            <a:ext cx="6350000" cy="355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08053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s-ES" sz="3200" dirty="0" smtClean="0"/>
              <a:t>5. Honrarás la puntualidad.</a:t>
            </a:r>
            <a:endParaRPr lang="es-ES" sz="3200" dirty="0"/>
          </a:p>
        </p:txBody>
      </p:sp>
      <p:pic>
        <p:nvPicPr>
          <p:cNvPr id="3" name="Imagen 2" descr="PUNTUAL.jpe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4368" y="1417638"/>
            <a:ext cx="7086600" cy="4711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08053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s-ES" sz="3200" dirty="0" smtClean="0"/>
              <a:t>6. Cumplirás con tu parte del trabajo.</a:t>
            </a:r>
            <a:endParaRPr lang="es-ES" sz="3200" dirty="0"/>
          </a:p>
        </p:txBody>
      </p:sp>
      <p:pic>
        <p:nvPicPr>
          <p:cNvPr id="3" name="Imagen 2" descr="CUMPLIR.jpe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4777" y="1210147"/>
            <a:ext cx="5080000" cy="4914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08053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s-ES" sz="3200" dirty="0" smtClean="0"/>
              <a:t>7. Saludarás siempre</a:t>
            </a:r>
            <a:endParaRPr lang="es-ES" sz="3200" dirty="0"/>
          </a:p>
        </p:txBody>
      </p:sp>
      <p:pic>
        <p:nvPicPr>
          <p:cNvPr id="4" name="Imagen 3" descr="SALUDAR.jpe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7935" y="1557614"/>
            <a:ext cx="6350000" cy="444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08053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s-ES" sz="2800" dirty="0" smtClean="0"/>
              <a:t>8. Colocarás la comida por sobre todas las cosas.</a:t>
            </a:r>
            <a:endParaRPr lang="es-ES" sz="2800" dirty="0"/>
          </a:p>
        </p:txBody>
      </p:sp>
      <p:pic>
        <p:nvPicPr>
          <p:cNvPr id="3" name="Imagen 2" descr="COMIDA.jpe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28934" y="1213950"/>
            <a:ext cx="3668572" cy="52036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32652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94</Words>
  <Application>Microsoft Macintosh PowerPoint</Application>
  <PresentationFormat>Presentación en pantalla (4:3)</PresentationFormat>
  <Paragraphs>11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2" baseType="lpstr">
      <vt:lpstr>Tema de Office</vt:lpstr>
      <vt:lpstr>10 MANDAMIENTOS EXPLICADOS CON MEMES </vt:lpstr>
      <vt:lpstr>1. No codiciarás las ideas de otros PAPS.</vt:lpstr>
      <vt:lpstr>2. Santificarás los deadlines.</vt:lpstr>
      <vt:lpstr>3. Valorarás toda idea de tu grupo y la tratarás con respeto.</vt:lpstr>
      <vt:lpstr>4.Ayudarás a tu compañera en problemas.</vt:lpstr>
      <vt:lpstr>5. Honrarás la puntualidad.</vt:lpstr>
      <vt:lpstr>6. Cumplirás con tu parte del trabajo.</vt:lpstr>
      <vt:lpstr>7. Saludarás siempre</vt:lpstr>
      <vt:lpstr>8. Colocarás la comida por sobre todas las cosas.</vt:lpstr>
      <vt:lpstr>9. No levantarás falsos testimonios de tus compañeras</vt:lpstr>
      <vt:lpstr>10. Pondrás las reuniones por encima de cualquier reunión social</vt:lpstr>
    </vt:vector>
  </TitlesOfParts>
  <Company>CUCO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10 MANDAMIENTOS EXPLICADOS CON MEMES </dc:title>
  <dc:creator>CUCO 1</dc:creator>
  <cp:lastModifiedBy>CUCO 1</cp:lastModifiedBy>
  <cp:revision>2</cp:revision>
  <dcterms:created xsi:type="dcterms:W3CDTF">2017-05-09T20:52:50Z</dcterms:created>
  <dcterms:modified xsi:type="dcterms:W3CDTF">2017-05-09T21:15:59Z</dcterms:modified>
</cp:coreProperties>
</file>