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801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64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99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40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75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59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20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4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70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57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13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FB2F-788A-C648-995B-838C1CACD81C}" type="datetimeFigureOut">
              <a:rPr lang="es-ES" smtClean="0"/>
              <a:t>5/9/17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D661A-08E2-4646-851F-17B0A1E6B67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87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10 </a:t>
            </a:r>
            <a:r>
              <a:rPr lang="es-ES" b="1" dirty="0"/>
              <a:t>MANDAMIENTOS EXPLICADOS CON MEMES</a:t>
            </a:r>
            <a:r>
              <a:rPr lang="es-ES" b="1" dirty="0" smtClean="0">
                <a:effectLst/>
              </a:rPr>
              <a:t/>
            </a:r>
            <a:br>
              <a:rPr lang="es-ES" b="1" dirty="0" smtClean="0">
                <a:effectLst/>
              </a:rPr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39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9. No levantarás falsos testimonios de tus compañeras</a:t>
            </a:r>
            <a:endParaRPr lang="es-ES" sz="3200" dirty="0"/>
          </a:p>
        </p:txBody>
      </p:sp>
      <p:pic>
        <p:nvPicPr>
          <p:cNvPr id="4" name="Imagen 3" descr="AYUDA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49" y="156011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10. Pondrás las reuniones por encima de cualquier reunión social</a:t>
            </a:r>
            <a:endParaRPr lang="es-ES" sz="3200" dirty="0"/>
          </a:p>
        </p:txBody>
      </p:sp>
      <p:pic>
        <p:nvPicPr>
          <p:cNvPr id="3" name="Imagen 2" descr="SOCIA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04" y="1417638"/>
            <a:ext cx="50800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3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1. No codiciarás las ideas de otros PAPS.</a:t>
            </a:r>
            <a:endParaRPr lang="es-ES" sz="3200" dirty="0"/>
          </a:p>
        </p:txBody>
      </p:sp>
      <p:pic>
        <p:nvPicPr>
          <p:cNvPr id="12" name="Imagen 11" descr="IDEA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795" y="1417638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8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2. Santificarás los </a:t>
            </a:r>
            <a:r>
              <a:rPr lang="es-ES" sz="3200" dirty="0" err="1" smtClean="0"/>
              <a:t>deadlines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3" name="Imagen 2" descr="DE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563" y="1417638"/>
            <a:ext cx="63500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6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3. Valorarás toda idea de tu grupo y la tratarás con respeto.</a:t>
            </a:r>
            <a:endParaRPr lang="es-ES" sz="3200" dirty="0"/>
          </a:p>
        </p:txBody>
      </p:sp>
      <p:pic>
        <p:nvPicPr>
          <p:cNvPr id="4" name="Imagen 3" descr="PERR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502" y="1417638"/>
            <a:ext cx="4971844" cy="499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4.Ayudarás a tu compañera en problemas.</a:t>
            </a:r>
            <a:endParaRPr lang="es-ES" sz="3200" dirty="0"/>
          </a:p>
        </p:txBody>
      </p:sp>
      <p:pic>
        <p:nvPicPr>
          <p:cNvPr id="4" name="Imagen 3" descr="WhatsApp Image 2017-04-26 at 9.18.04 P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17" y="1972258"/>
            <a:ext cx="63500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5. Honrarás la puntualidad.</a:t>
            </a:r>
            <a:endParaRPr lang="es-ES" sz="3200" dirty="0"/>
          </a:p>
        </p:txBody>
      </p:sp>
      <p:pic>
        <p:nvPicPr>
          <p:cNvPr id="3" name="Imagen 2" descr="PUNTUA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8" y="1417638"/>
            <a:ext cx="70866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6. Cumplirás con tu parte del trabajo.</a:t>
            </a:r>
            <a:endParaRPr lang="es-ES" sz="3200" dirty="0"/>
          </a:p>
        </p:txBody>
      </p:sp>
      <p:pic>
        <p:nvPicPr>
          <p:cNvPr id="3" name="Imagen 2" descr="CUMPLI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777" y="1210147"/>
            <a:ext cx="50800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7. Saludarás siempre</a:t>
            </a:r>
            <a:endParaRPr lang="es-ES" sz="3200" dirty="0"/>
          </a:p>
        </p:txBody>
      </p:sp>
      <p:pic>
        <p:nvPicPr>
          <p:cNvPr id="4" name="Imagen 3" descr="SALUDA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935" y="1557614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8. Colocarás la comida por sobre todas las cosas.</a:t>
            </a:r>
            <a:endParaRPr lang="es-ES" sz="2800" dirty="0"/>
          </a:p>
        </p:txBody>
      </p:sp>
      <p:pic>
        <p:nvPicPr>
          <p:cNvPr id="3" name="Imagen 2" descr="COMID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34" y="1213950"/>
            <a:ext cx="3668572" cy="520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6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94</Words>
  <Application>Microsoft Macintosh PowerPoint</Application>
  <PresentationFormat>Presentación en pantalla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10 MANDAMIENTOS EXPLICADOS CON MEMES </vt:lpstr>
      <vt:lpstr>1. No codiciarás las ideas de otros PAPS.</vt:lpstr>
      <vt:lpstr>2. Santificarás los deadlines.</vt:lpstr>
      <vt:lpstr>3. Valorarás toda idea de tu grupo y la tratarás con respeto.</vt:lpstr>
      <vt:lpstr>4.Ayudarás a tu compañera en problemas.</vt:lpstr>
      <vt:lpstr>5. Honrarás la puntualidad.</vt:lpstr>
      <vt:lpstr>6. Cumplirás con tu parte del trabajo.</vt:lpstr>
      <vt:lpstr>7. Saludarás siempre</vt:lpstr>
      <vt:lpstr>8. Colocarás la comida por sobre todas las cosas.</vt:lpstr>
      <vt:lpstr>9. No levantarás falsos testimonios de tus compañeras</vt:lpstr>
      <vt:lpstr>10. Pondrás las reuniones por encima de cualquier reunión social</vt:lpstr>
    </vt:vector>
  </TitlesOfParts>
  <Company>CUCO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MANDAMIENTOS EXPLICADOS CON MEMES </dc:title>
  <dc:creator>CUCO 1</dc:creator>
  <cp:lastModifiedBy>CUCO 1</cp:lastModifiedBy>
  <cp:revision>2</cp:revision>
  <dcterms:created xsi:type="dcterms:W3CDTF">2017-05-09T20:52:50Z</dcterms:created>
  <dcterms:modified xsi:type="dcterms:W3CDTF">2017-05-09T21:15:59Z</dcterms:modified>
</cp:coreProperties>
</file>